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24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0A4047-3C3C-8140-B204-F1672B281BFE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8D78AC4F-A43C-4747-BCB2-99703689B236}">
      <dgm:prSet phldrT="[Tes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endParaRPr lang="it-IT" sz="1800" b="1" dirty="0" smtClean="0">
            <a:solidFill>
              <a:srgbClr val="000000"/>
            </a:solidFill>
          </a:endParaRPr>
        </a:p>
        <a:p>
          <a:pPr algn="l"/>
          <a:r>
            <a:rPr lang="it-IT" sz="1800" b="1" dirty="0" smtClean="0">
              <a:solidFill>
                <a:srgbClr val="000000"/>
              </a:solidFill>
            </a:rPr>
            <a:t>Livello </a:t>
          </a:r>
          <a:r>
            <a:rPr lang="it-IT" sz="1800" b="1" dirty="0" err="1" smtClean="0">
              <a:solidFill>
                <a:srgbClr val="000000"/>
              </a:solidFill>
            </a:rPr>
            <a:t>1</a:t>
          </a:r>
          <a:r>
            <a:rPr lang="it-IT" sz="1800" b="0" dirty="0" smtClean="0">
              <a:solidFill>
                <a:srgbClr val="000000"/>
              </a:solidFill>
            </a:rPr>
            <a:t>: </a:t>
          </a:r>
          <a:r>
            <a:rPr lang="it-IT" sz="1800" b="0" dirty="0" err="1" smtClean="0">
              <a:solidFill>
                <a:srgbClr val="000000"/>
              </a:solidFill>
            </a:rPr>
            <a:t>1</a:t>
          </a:r>
          <a:r>
            <a:rPr lang="it-IT" sz="1800" b="0" dirty="0" smtClean="0">
              <a:solidFill>
                <a:srgbClr val="000000"/>
              </a:solidFill>
            </a:rPr>
            <a:t> sessione di  </a:t>
          </a:r>
          <a:r>
            <a:rPr lang="it-IT" sz="1800" b="0" dirty="0" err="1" smtClean="0">
              <a:solidFill>
                <a:srgbClr val="000000"/>
              </a:solidFill>
            </a:rPr>
            <a:t>2</a:t>
          </a:r>
          <a:r>
            <a:rPr lang="it-IT" sz="1800" b="0" dirty="0" smtClean="0">
              <a:solidFill>
                <a:srgbClr val="000000"/>
              </a:solidFill>
            </a:rPr>
            <a:t> ore e trenta (98 persone / </a:t>
          </a:r>
          <a:r>
            <a:rPr lang="it-IT" sz="1800" b="0" dirty="0" err="1" smtClean="0">
              <a:solidFill>
                <a:srgbClr val="000000"/>
              </a:solidFill>
            </a:rPr>
            <a:t>3</a:t>
          </a:r>
          <a:r>
            <a:rPr lang="it-IT" sz="1800" b="0" dirty="0" smtClean="0">
              <a:solidFill>
                <a:srgbClr val="000000"/>
              </a:solidFill>
            </a:rPr>
            <a:t> scuole)</a:t>
          </a:r>
        </a:p>
        <a:p>
          <a:pPr algn="l"/>
          <a:r>
            <a:rPr lang="it-IT" sz="1800" b="1" dirty="0" smtClean="0">
              <a:solidFill>
                <a:srgbClr val="000000"/>
              </a:solidFill>
            </a:rPr>
            <a:t>Livello </a:t>
          </a:r>
          <a:r>
            <a:rPr lang="it-IT" sz="1800" b="1" dirty="0" err="1" smtClean="0">
              <a:solidFill>
                <a:srgbClr val="000000"/>
              </a:solidFill>
            </a:rPr>
            <a:t>2</a:t>
          </a:r>
          <a:r>
            <a:rPr lang="it-IT" sz="1800" b="1" dirty="0" smtClean="0">
              <a:solidFill>
                <a:srgbClr val="000000"/>
              </a:solidFill>
            </a:rPr>
            <a:t>: </a:t>
          </a:r>
          <a:r>
            <a:rPr lang="it-IT" sz="1800" dirty="0" smtClean="0">
              <a:solidFill>
                <a:srgbClr val="000000"/>
              </a:solidFill>
            </a:rPr>
            <a:t>- </a:t>
          </a:r>
          <a:r>
            <a:rPr lang="it-IT" sz="1800" dirty="0" err="1" smtClean="0">
              <a:solidFill>
                <a:srgbClr val="000000"/>
              </a:solidFill>
            </a:rPr>
            <a:t>4</a:t>
          </a:r>
          <a:r>
            <a:rPr lang="it-IT" sz="1800" dirty="0" smtClean="0">
              <a:solidFill>
                <a:srgbClr val="000000"/>
              </a:solidFill>
            </a:rPr>
            <a:t> sessioni di 10 ore (30 persone/10 team educativi)</a:t>
          </a:r>
        </a:p>
        <a:p>
          <a:pPr algn="l"/>
          <a:r>
            <a:rPr lang="it-IT" sz="1800" b="1" dirty="0" smtClean="0">
              <a:solidFill>
                <a:srgbClr val="000000"/>
              </a:solidFill>
            </a:rPr>
            <a:t>Livello </a:t>
          </a:r>
          <a:r>
            <a:rPr lang="it-IT" sz="1800" b="1" dirty="0" err="1" smtClean="0">
              <a:solidFill>
                <a:srgbClr val="000000"/>
              </a:solidFill>
            </a:rPr>
            <a:t>3</a:t>
          </a:r>
          <a:r>
            <a:rPr lang="it-IT" sz="1800" b="1" dirty="0" smtClean="0">
              <a:solidFill>
                <a:srgbClr val="000000"/>
              </a:solidFill>
            </a:rPr>
            <a:t>: </a:t>
          </a:r>
          <a:r>
            <a:rPr lang="it-IT" sz="1800" b="0" dirty="0" err="1" smtClean="0">
              <a:solidFill>
                <a:srgbClr val="000000"/>
              </a:solidFill>
            </a:rPr>
            <a:t>1</a:t>
          </a:r>
          <a:r>
            <a:rPr lang="it-IT" sz="1800" b="0" dirty="0" smtClean="0">
              <a:solidFill>
                <a:srgbClr val="000000"/>
              </a:solidFill>
            </a:rPr>
            <a:t> sessione di </a:t>
          </a:r>
          <a:r>
            <a:rPr lang="it-IT" sz="1800" b="0" dirty="0" err="1" smtClean="0">
              <a:solidFill>
                <a:srgbClr val="000000"/>
              </a:solidFill>
            </a:rPr>
            <a:t>2</a:t>
          </a:r>
          <a:r>
            <a:rPr lang="it-IT" sz="1800" b="0" dirty="0" smtClean="0">
              <a:solidFill>
                <a:srgbClr val="000000"/>
              </a:solidFill>
            </a:rPr>
            <a:t> ore e trenta (22 persone rappresentanti di vari team più dirigenti e funzioni strumentali)</a:t>
          </a:r>
          <a:endParaRPr lang="it-IT" sz="1800" b="1" dirty="0" smtClean="0">
            <a:solidFill>
              <a:srgbClr val="000000"/>
            </a:solidFill>
          </a:endParaRPr>
        </a:p>
        <a:p>
          <a:pPr algn="l"/>
          <a:endParaRPr lang="it-IT" sz="1800" b="0" dirty="0">
            <a:solidFill>
              <a:srgbClr val="000000"/>
            </a:solidFill>
          </a:endParaRPr>
        </a:p>
      </dgm:t>
    </dgm:pt>
    <dgm:pt modelId="{8D3CB2DA-5B60-0D41-9A6F-672A9855F393}" type="parTrans" cxnId="{252D70AC-189D-1D4A-A415-E6225C425847}">
      <dgm:prSet/>
      <dgm:spPr/>
      <dgm:t>
        <a:bodyPr/>
        <a:lstStyle/>
        <a:p>
          <a:endParaRPr lang="it-IT"/>
        </a:p>
      </dgm:t>
    </dgm:pt>
    <dgm:pt modelId="{39AC2182-75E5-3F43-A0DC-8945ECFDB2D9}" type="sibTrans" cxnId="{252D70AC-189D-1D4A-A415-E6225C425847}">
      <dgm:prSet/>
      <dgm:spPr/>
      <dgm:t>
        <a:bodyPr/>
        <a:lstStyle/>
        <a:p>
          <a:endParaRPr lang="it-IT"/>
        </a:p>
      </dgm:t>
    </dgm:pt>
    <dgm:pt modelId="{B478F96A-62D2-B845-86C9-F476EB852CEA}" type="pres">
      <dgm:prSet presAssocID="{710A4047-3C3C-8140-B204-F1672B281BFE}" presName="CompostProcess" presStyleCnt="0">
        <dgm:presLayoutVars>
          <dgm:dir/>
          <dgm:resizeHandles val="exact"/>
        </dgm:presLayoutVars>
      </dgm:prSet>
      <dgm:spPr/>
    </dgm:pt>
    <dgm:pt modelId="{618A2D54-DE43-1840-B925-A2744F08146A}" type="pres">
      <dgm:prSet presAssocID="{710A4047-3C3C-8140-B204-F1672B281BFE}" presName="arrow" presStyleLbl="bgShp" presStyleIdx="0" presStyleCnt="1"/>
      <dgm:spPr/>
    </dgm:pt>
    <dgm:pt modelId="{A6CB0B71-0A3A-6844-8068-7B4E8453B5D2}" type="pres">
      <dgm:prSet presAssocID="{710A4047-3C3C-8140-B204-F1672B281BFE}" presName="linearProcess" presStyleCnt="0"/>
      <dgm:spPr/>
    </dgm:pt>
    <dgm:pt modelId="{B3C693DF-E78D-B44D-9B5F-9141879C54F9}" type="pres">
      <dgm:prSet presAssocID="{8D78AC4F-A43C-4747-BCB2-99703689B236}" presName="textNode" presStyleLbl="node1" presStyleIdx="0" presStyleCnt="1" custScaleX="205872" custScaleY="173945" custLinFactNeighborX="-1055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52D70AC-189D-1D4A-A415-E6225C425847}" srcId="{710A4047-3C3C-8140-B204-F1672B281BFE}" destId="{8D78AC4F-A43C-4747-BCB2-99703689B236}" srcOrd="0" destOrd="0" parTransId="{8D3CB2DA-5B60-0D41-9A6F-672A9855F393}" sibTransId="{39AC2182-75E5-3F43-A0DC-8945ECFDB2D9}"/>
    <dgm:cxn modelId="{CEAA85A7-76B9-BC48-A481-1E69A972EB5C}" type="presOf" srcId="{710A4047-3C3C-8140-B204-F1672B281BFE}" destId="{B478F96A-62D2-B845-86C9-F476EB852CEA}" srcOrd="0" destOrd="0" presId="urn:microsoft.com/office/officeart/2005/8/layout/hProcess9"/>
    <dgm:cxn modelId="{FB410336-8C1D-C543-8435-FD8CE16A74A9}" type="presOf" srcId="{8D78AC4F-A43C-4747-BCB2-99703689B236}" destId="{B3C693DF-E78D-B44D-9B5F-9141879C54F9}" srcOrd="0" destOrd="0" presId="urn:microsoft.com/office/officeart/2005/8/layout/hProcess9"/>
    <dgm:cxn modelId="{1BF3ED7A-A873-244A-8E13-13F42A5F9F3E}" type="presParOf" srcId="{B478F96A-62D2-B845-86C9-F476EB852CEA}" destId="{618A2D54-DE43-1840-B925-A2744F08146A}" srcOrd="0" destOrd="0" presId="urn:microsoft.com/office/officeart/2005/8/layout/hProcess9"/>
    <dgm:cxn modelId="{6AFEC868-D80C-F84F-ACED-35779EEC9195}" type="presParOf" srcId="{B478F96A-62D2-B845-86C9-F476EB852CEA}" destId="{A6CB0B71-0A3A-6844-8068-7B4E8453B5D2}" srcOrd="1" destOrd="0" presId="urn:microsoft.com/office/officeart/2005/8/layout/hProcess9"/>
    <dgm:cxn modelId="{53E5D899-FE45-B647-979B-C8990C7D957A}" type="presParOf" srcId="{A6CB0B71-0A3A-6844-8068-7B4E8453B5D2}" destId="{B3C693DF-E78D-B44D-9B5F-9141879C54F9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ED0D48-6576-6A49-B9FE-F4A38FE1550E}" type="doc">
      <dgm:prSet loTypeId="urn:microsoft.com/office/officeart/2005/8/layout/cycle8" loCatId="" qsTypeId="urn:microsoft.com/office/officeart/2005/8/quickstyle/simple4" qsCatId="simple" csTypeId="urn:microsoft.com/office/officeart/2005/8/colors/colorful3" csCatId="colorful" phldr="1"/>
      <dgm:spPr/>
    </dgm:pt>
    <dgm:pt modelId="{CA190DBF-AD2B-7945-9DB3-3F54160F4BE6}">
      <dgm:prSet phldrT="[Testo]" custT="1"/>
      <dgm:spPr/>
      <dgm:t>
        <a:bodyPr/>
        <a:lstStyle/>
        <a:p>
          <a:r>
            <a:rPr lang="it-IT" sz="2000" b="1" dirty="0" err="1" smtClean="0">
              <a:solidFill>
                <a:srgbClr val="000000"/>
              </a:solidFill>
            </a:rPr>
            <a:t>7</a:t>
          </a:r>
          <a:r>
            <a:rPr lang="it-IT" sz="2000" b="1" dirty="0" smtClean="0">
              <a:solidFill>
                <a:srgbClr val="000000"/>
              </a:solidFill>
            </a:rPr>
            <a:t> </a:t>
          </a:r>
        </a:p>
        <a:p>
          <a:r>
            <a:rPr lang="it-IT" sz="2000" b="1" dirty="0" smtClean="0">
              <a:solidFill>
                <a:srgbClr val="000000"/>
              </a:solidFill>
            </a:rPr>
            <a:t>Insegnanti UST</a:t>
          </a:r>
        </a:p>
      </dgm:t>
    </dgm:pt>
    <dgm:pt modelId="{D771AB9D-2F97-5540-9F5F-C961F1AD76E4}" type="parTrans" cxnId="{573075BD-08AB-DD4B-9E6C-50AAF75E260F}">
      <dgm:prSet/>
      <dgm:spPr/>
      <dgm:t>
        <a:bodyPr/>
        <a:lstStyle/>
        <a:p>
          <a:endParaRPr lang="it-IT" b="1">
            <a:solidFill>
              <a:srgbClr val="000000"/>
            </a:solidFill>
          </a:endParaRPr>
        </a:p>
      </dgm:t>
    </dgm:pt>
    <dgm:pt modelId="{62A6CDAD-909A-0746-8419-1AEFE504DA99}" type="sibTrans" cxnId="{573075BD-08AB-DD4B-9E6C-50AAF75E260F}">
      <dgm:prSet/>
      <dgm:spPr/>
      <dgm:t>
        <a:bodyPr/>
        <a:lstStyle/>
        <a:p>
          <a:endParaRPr lang="it-IT" b="1">
            <a:solidFill>
              <a:srgbClr val="000000"/>
            </a:solidFill>
          </a:endParaRPr>
        </a:p>
      </dgm:t>
    </dgm:pt>
    <dgm:pt modelId="{47A974FE-B1FC-F848-915D-9132B5ACB403}">
      <dgm:prSet phldrT="[Testo]" custT="1"/>
      <dgm:spPr/>
      <dgm:t>
        <a:bodyPr/>
        <a:lstStyle/>
        <a:p>
          <a:r>
            <a:rPr lang="it-IT" sz="1800" b="1" dirty="0" smtClean="0">
              <a:solidFill>
                <a:srgbClr val="000000"/>
              </a:solidFill>
            </a:rPr>
            <a:t>150</a:t>
          </a:r>
        </a:p>
        <a:p>
          <a:r>
            <a:rPr lang="it-IT" sz="1800" b="1" dirty="0" smtClean="0">
              <a:solidFill>
                <a:srgbClr val="000000"/>
              </a:solidFill>
            </a:rPr>
            <a:t>Questionari partecipanti</a:t>
          </a:r>
        </a:p>
      </dgm:t>
    </dgm:pt>
    <dgm:pt modelId="{0719652B-E64A-D64D-B24F-4BE2529CD12A}" type="parTrans" cxnId="{6E114C32-8BB3-2940-B6F9-5AF060A92C83}">
      <dgm:prSet/>
      <dgm:spPr/>
      <dgm:t>
        <a:bodyPr/>
        <a:lstStyle/>
        <a:p>
          <a:endParaRPr lang="it-IT" b="1">
            <a:solidFill>
              <a:srgbClr val="000000"/>
            </a:solidFill>
          </a:endParaRPr>
        </a:p>
      </dgm:t>
    </dgm:pt>
    <dgm:pt modelId="{72ACB0D3-99FF-1744-A43B-E528D2DCB217}" type="sibTrans" cxnId="{6E114C32-8BB3-2940-B6F9-5AF060A92C83}">
      <dgm:prSet/>
      <dgm:spPr/>
      <dgm:t>
        <a:bodyPr/>
        <a:lstStyle/>
        <a:p>
          <a:endParaRPr lang="it-IT" b="1">
            <a:solidFill>
              <a:srgbClr val="000000"/>
            </a:solidFill>
          </a:endParaRPr>
        </a:p>
      </dgm:t>
    </dgm:pt>
    <dgm:pt modelId="{59DED1AD-F019-7E49-9C59-1D56C95691B9}">
      <dgm:prSet phldrT="[Testo]" custT="1"/>
      <dgm:spPr/>
      <dgm:t>
        <a:bodyPr/>
        <a:lstStyle/>
        <a:p>
          <a:r>
            <a:rPr lang="it-IT" sz="2000" b="1" dirty="0" err="1" smtClean="0">
              <a:solidFill>
                <a:srgbClr val="000000"/>
              </a:solidFill>
            </a:rPr>
            <a:t>1</a:t>
          </a:r>
          <a:r>
            <a:rPr lang="it-IT" sz="2000" b="1" dirty="0" smtClean="0">
              <a:solidFill>
                <a:srgbClr val="000000"/>
              </a:solidFill>
            </a:rPr>
            <a:t>/</a:t>
          </a:r>
          <a:r>
            <a:rPr lang="it-IT" sz="2000" b="1" dirty="0" err="1" smtClean="0">
              <a:solidFill>
                <a:srgbClr val="000000"/>
              </a:solidFill>
            </a:rPr>
            <a:t>2</a:t>
          </a:r>
          <a:r>
            <a:rPr lang="it-IT" sz="2000" b="1" dirty="0" smtClean="0">
              <a:solidFill>
                <a:srgbClr val="000000"/>
              </a:solidFill>
            </a:rPr>
            <a:t> </a:t>
          </a:r>
        </a:p>
        <a:p>
          <a:r>
            <a:rPr lang="it-IT" sz="2000" b="1" dirty="0" err="1" smtClean="0">
              <a:solidFill>
                <a:srgbClr val="000000"/>
              </a:solidFill>
            </a:rPr>
            <a:t>FormatoriUCSC</a:t>
          </a:r>
          <a:r>
            <a:rPr lang="it-IT" sz="2000" b="1" dirty="0" smtClean="0">
              <a:solidFill>
                <a:srgbClr val="000000"/>
              </a:solidFill>
            </a:rPr>
            <a:t> </a:t>
          </a:r>
          <a:endParaRPr lang="it-IT" sz="2000" b="1" dirty="0">
            <a:solidFill>
              <a:srgbClr val="000000"/>
            </a:solidFill>
          </a:endParaRPr>
        </a:p>
      </dgm:t>
    </dgm:pt>
    <dgm:pt modelId="{A366A301-AA14-114A-B777-3144E6FC29DF}" type="parTrans" cxnId="{EF9E13C6-BB6E-6B4E-9130-DC1B81F3B103}">
      <dgm:prSet/>
      <dgm:spPr/>
      <dgm:t>
        <a:bodyPr/>
        <a:lstStyle/>
        <a:p>
          <a:endParaRPr lang="it-IT" b="1">
            <a:solidFill>
              <a:srgbClr val="000000"/>
            </a:solidFill>
          </a:endParaRPr>
        </a:p>
      </dgm:t>
    </dgm:pt>
    <dgm:pt modelId="{6169AA3C-0603-E84F-9A6A-82BDE33D1136}" type="sibTrans" cxnId="{EF9E13C6-BB6E-6B4E-9130-DC1B81F3B103}">
      <dgm:prSet/>
      <dgm:spPr/>
      <dgm:t>
        <a:bodyPr/>
        <a:lstStyle/>
        <a:p>
          <a:endParaRPr lang="it-IT" b="1">
            <a:solidFill>
              <a:srgbClr val="000000"/>
            </a:solidFill>
          </a:endParaRPr>
        </a:p>
      </dgm:t>
    </dgm:pt>
    <dgm:pt modelId="{8065E6A7-22DE-F040-A3C7-6908A8C2C687}" type="pres">
      <dgm:prSet presAssocID="{D0ED0D48-6576-6A49-B9FE-F4A38FE1550E}" presName="compositeShape" presStyleCnt="0">
        <dgm:presLayoutVars>
          <dgm:chMax val="7"/>
          <dgm:dir/>
          <dgm:resizeHandles val="exact"/>
        </dgm:presLayoutVars>
      </dgm:prSet>
      <dgm:spPr/>
    </dgm:pt>
    <dgm:pt modelId="{3D1BE204-1579-5442-9785-DB63D12533D8}" type="pres">
      <dgm:prSet presAssocID="{D0ED0D48-6576-6A49-B9FE-F4A38FE1550E}" presName="wedge1" presStyleLbl="node1" presStyleIdx="0" presStyleCnt="3" custScaleX="111033"/>
      <dgm:spPr/>
      <dgm:t>
        <a:bodyPr/>
        <a:lstStyle/>
        <a:p>
          <a:endParaRPr lang="it-IT"/>
        </a:p>
      </dgm:t>
    </dgm:pt>
    <dgm:pt modelId="{2992A31D-6206-2945-810F-C3C52C4EC130}" type="pres">
      <dgm:prSet presAssocID="{D0ED0D48-6576-6A49-B9FE-F4A38FE1550E}" presName="dummy1a" presStyleCnt="0"/>
      <dgm:spPr/>
    </dgm:pt>
    <dgm:pt modelId="{F551533B-8CEF-9948-A480-11578C60A2CF}" type="pres">
      <dgm:prSet presAssocID="{D0ED0D48-6576-6A49-B9FE-F4A38FE1550E}" presName="dummy1b" presStyleCnt="0"/>
      <dgm:spPr/>
    </dgm:pt>
    <dgm:pt modelId="{972DF6BB-93CB-CA4D-9E4D-6F2EF7481B0E}" type="pres">
      <dgm:prSet presAssocID="{D0ED0D48-6576-6A49-B9FE-F4A38FE1550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662A07A-1139-0E47-85EB-25BCA3C7D092}" type="pres">
      <dgm:prSet presAssocID="{D0ED0D48-6576-6A49-B9FE-F4A38FE1550E}" presName="wedge2" presStyleLbl="node1" presStyleIdx="1" presStyleCnt="3"/>
      <dgm:spPr/>
      <dgm:t>
        <a:bodyPr/>
        <a:lstStyle/>
        <a:p>
          <a:endParaRPr lang="it-IT"/>
        </a:p>
      </dgm:t>
    </dgm:pt>
    <dgm:pt modelId="{3D73B98E-A1A8-7E4C-8A12-E7BC7E5C7308}" type="pres">
      <dgm:prSet presAssocID="{D0ED0D48-6576-6A49-B9FE-F4A38FE1550E}" presName="dummy2a" presStyleCnt="0"/>
      <dgm:spPr/>
    </dgm:pt>
    <dgm:pt modelId="{9C359204-4C69-6846-82BE-29F6419FB3E7}" type="pres">
      <dgm:prSet presAssocID="{D0ED0D48-6576-6A49-B9FE-F4A38FE1550E}" presName="dummy2b" presStyleCnt="0"/>
      <dgm:spPr/>
    </dgm:pt>
    <dgm:pt modelId="{74137FF0-3B70-4B46-A843-0A9501F1E03A}" type="pres">
      <dgm:prSet presAssocID="{D0ED0D48-6576-6A49-B9FE-F4A38FE1550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7C7016A-6079-B249-8A51-699BF2F1C8B3}" type="pres">
      <dgm:prSet presAssocID="{D0ED0D48-6576-6A49-B9FE-F4A38FE1550E}" presName="wedge3" presStyleLbl="node1" presStyleIdx="2" presStyleCnt="3"/>
      <dgm:spPr/>
      <dgm:t>
        <a:bodyPr/>
        <a:lstStyle/>
        <a:p>
          <a:endParaRPr lang="it-IT"/>
        </a:p>
      </dgm:t>
    </dgm:pt>
    <dgm:pt modelId="{377AC03D-4982-5C41-8A68-0FB35AE6F0CA}" type="pres">
      <dgm:prSet presAssocID="{D0ED0D48-6576-6A49-B9FE-F4A38FE1550E}" presName="dummy3a" presStyleCnt="0"/>
      <dgm:spPr/>
    </dgm:pt>
    <dgm:pt modelId="{C2F9CE42-BD40-AD43-9E31-2E08B107BBE9}" type="pres">
      <dgm:prSet presAssocID="{D0ED0D48-6576-6A49-B9FE-F4A38FE1550E}" presName="dummy3b" presStyleCnt="0"/>
      <dgm:spPr/>
    </dgm:pt>
    <dgm:pt modelId="{1A49EB96-FA30-A944-932D-13AF4E590266}" type="pres">
      <dgm:prSet presAssocID="{D0ED0D48-6576-6A49-B9FE-F4A38FE1550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849D0B2-0008-0543-969E-44A8AFCE0D80}" type="pres">
      <dgm:prSet presAssocID="{62A6CDAD-909A-0746-8419-1AEFE504DA99}" presName="arrowWedge1" presStyleLbl="fgSibTrans2D1" presStyleIdx="0" presStyleCnt="3"/>
      <dgm:spPr/>
    </dgm:pt>
    <dgm:pt modelId="{5755A763-FCF4-0040-B301-928123378FDC}" type="pres">
      <dgm:prSet presAssocID="{72ACB0D3-99FF-1744-A43B-E528D2DCB217}" presName="arrowWedge2" presStyleLbl="fgSibTrans2D1" presStyleIdx="1" presStyleCnt="3"/>
      <dgm:spPr/>
    </dgm:pt>
    <dgm:pt modelId="{68C89280-E4F0-2841-8C78-FDC46A96D826}" type="pres">
      <dgm:prSet presAssocID="{6169AA3C-0603-E84F-9A6A-82BDE33D1136}" presName="arrowWedge3" presStyleLbl="fgSibTrans2D1" presStyleIdx="2" presStyleCnt="3"/>
      <dgm:spPr/>
    </dgm:pt>
  </dgm:ptLst>
  <dgm:cxnLst>
    <dgm:cxn modelId="{636B3C8C-EACD-1D4F-AC53-420634BA8AE1}" type="presOf" srcId="{47A974FE-B1FC-F848-915D-9132B5ACB403}" destId="{74137FF0-3B70-4B46-A843-0A9501F1E03A}" srcOrd="1" destOrd="0" presId="urn:microsoft.com/office/officeart/2005/8/layout/cycle8"/>
    <dgm:cxn modelId="{B49EDEE3-B5A0-BB49-907F-41DEB6273B66}" type="presOf" srcId="{CA190DBF-AD2B-7945-9DB3-3F54160F4BE6}" destId="{972DF6BB-93CB-CA4D-9E4D-6F2EF7481B0E}" srcOrd="1" destOrd="0" presId="urn:microsoft.com/office/officeart/2005/8/layout/cycle8"/>
    <dgm:cxn modelId="{573075BD-08AB-DD4B-9E6C-50AAF75E260F}" srcId="{D0ED0D48-6576-6A49-B9FE-F4A38FE1550E}" destId="{CA190DBF-AD2B-7945-9DB3-3F54160F4BE6}" srcOrd="0" destOrd="0" parTransId="{D771AB9D-2F97-5540-9F5F-C961F1AD76E4}" sibTransId="{62A6CDAD-909A-0746-8419-1AEFE504DA99}"/>
    <dgm:cxn modelId="{275F4CB7-D4A1-4D41-BA55-93AD38A4B32B}" type="presOf" srcId="{CA190DBF-AD2B-7945-9DB3-3F54160F4BE6}" destId="{3D1BE204-1579-5442-9785-DB63D12533D8}" srcOrd="0" destOrd="0" presId="urn:microsoft.com/office/officeart/2005/8/layout/cycle8"/>
    <dgm:cxn modelId="{D0C1E650-B379-3644-8611-6DEBD690E501}" type="presOf" srcId="{47A974FE-B1FC-F848-915D-9132B5ACB403}" destId="{C662A07A-1139-0E47-85EB-25BCA3C7D092}" srcOrd="0" destOrd="0" presId="urn:microsoft.com/office/officeart/2005/8/layout/cycle8"/>
    <dgm:cxn modelId="{3B4C859F-84CF-5C40-BAF8-16681E1A746B}" type="presOf" srcId="{D0ED0D48-6576-6A49-B9FE-F4A38FE1550E}" destId="{8065E6A7-22DE-F040-A3C7-6908A8C2C687}" srcOrd="0" destOrd="0" presId="urn:microsoft.com/office/officeart/2005/8/layout/cycle8"/>
    <dgm:cxn modelId="{6E114C32-8BB3-2940-B6F9-5AF060A92C83}" srcId="{D0ED0D48-6576-6A49-B9FE-F4A38FE1550E}" destId="{47A974FE-B1FC-F848-915D-9132B5ACB403}" srcOrd="1" destOrd="0" parTransId="{0719652B-E64A-D64D-B24F-4BE2529CD12A}" sibTransId="{72ACB0D3-99FF-1744-A43B-E528D2DCB217}"/>
    <dgm:cxn modelId="{B7EF943F-2FC9-CF40-8BB4-7BF343090587}" type="presOf" srcId="{59DED1AD-F019-7E49-9C59-1D56C95691B9}" destId="{1A49EB96-FA30-A944-932D-13AF4E590266}" srcOrd="1" destOrd="0" presId="urn:microsoft.com/office/officeart/2005/8/layout/cycle8"/>
    <dgm:cxn modelId="{EF9E13C6-BB6E-6B4E-9130-DC1B81F3B103}" srcId="{D0ED0D48-6576-6A49-B9FE-F4A38FE1550E}" destId="{59DED1AD-F019-7E49-9C59-1D56C95691B9}" srcOrd="2" destOrd="0" parTransId="{A366A301-AA14-114A-B777-3144E6FC29DF}" sibTransId="{6169AA3C-0603-E84F-9A6A-82BDE33D1136}"/>
    <dgm:cxn modelId="{E4D7F8A9-FAB8-2B4C-9A39-1F30F91D3316}" type="presOf" srcId="{59DED1AD-F019-7E49-9C59-1D56C95691B9}" destId="{87C7016A-6079-B249-8A51-699BF2F1C8B3}" srcOrd="0" destOrd="0" presId="urn:microsoft.com/office/officeart/2005/8/layout/cycle8"/>
    <dgm:cxn modelId="{93D35CD7-B485-4541-A007-570DC5FE6D1D}" type="presParOf" srcId="{8065E6A7-22DE-F040-A3C7-6908A8C2C687}" destId="{3D1BE204-1579-5442-9785-DB63D12533D8}" srcOrd="0" destOrd="0" presId="urn:microsoft.com/office/officeart/2005/8/layout/cycle8"/>
    <dgm:cxn modelId="{1406A69A-EDD9-544D-9372-DF3C3BF4A884}" type="presParOf" srcId="{8065E6A7-22DE-F040-A3C7-6908A8C2C687}" destId="{2992A31D-6206-2945-810F-C3C52C4EC130}" srcOrd="1" destOrd="0" presId="urn:microsoft.com/office/officeart/2005/8/layout/cycle8"/>
    <dgm:cxn modelId="{3F3B92F7-5340-1D43-8922-4B68465133D8}" type="presParOf" srcId="{8065E6A7-22DE-F040-A3C7-6908A8C2C687}" destId="{F551533B-8CEF-9948-A480-11578C60A2CF}" srcOrd="2" destOrd="0" presId="urn:microsoft.com/office/officeart/2005/8/layout/cycle8"/>
    <dgm:cxn modelId="{F54F3F89-FF56-8A48-8C7C-937FA94B5B69}" type="presParOf" srcId="{8065E6A7-22DE-F040-A3C7-6908A8C2C687}" destId="{972DF6BB-93CB-CA4D-9E4D-6F2EF7481B0E}" srcOrd="3" destOrd="0" presId="urn:microsoft.com/office/officeart/2005/8/layout/cycle8"/>
    <dgm:cxn modelId="{895FFFFB-5062-5940-8C36-81276792F2CB}" type="presParOf" srcId="{8065E6A7-22DE-F040-A3C7-6908A8C2C687}" destId="{C662A07A-1139-0E47-85EB-25BCA3C7D092}" srcOrd="4" destOrd="0" presId="urn:microsoft.com/office/officeart/2005/8/layout/cycle8"/>
    <dgm:cxn modelId="{29FF7EE0-840C-544A-AAC5-F395470A3419}" type="presParOf" srcId="{8065E6A7-22DE-F040-A3C7-6908A8C2C687}" destId="{3D73B98E-A1A8-7E4C-8A12-E7BC7E5C7308}" srcOrd="5" destOrd="0" presId="urn:microsoft.com/office/officeart/2005/8/layout/cycle8"/>
    <dgm:cxn modelId="{1B548F9E-611D-BC42-886E-CA8CDDC02515}" type="presParOf" srcId="{8065E6A7-22DE-F040-A3C7-6908A8C2C687}" destId="{9C359204-4C69-6846-82BE-29F6419FB3E7}" srcOrd="6" destOrd="0" presId="urn:microsoft.com/office/officeart/2005/8/layout/cycle8"/>
    <dgm:cxn modelId="{8C5E2E36-BF70-EE4B-AA21-A158018B59AC}" type="presParOf" srcId="{8065E6A7-22DE-F040-A3C7-6908A8C2C687}" destId="{74137FF0-3B70-4B46-A843-0A9501F1E03A}" srcOrd="7" destOrd="0" presId="urn:microsoft.com/office/officeart/2005/8/layout/cycle8"/>
    <dgm:cxn modelId="{448DD225-7884-F04F-9E21-B6658FABDF79}" type="presParOf" srcId="{8065E6A7-22DE-F040-A3C7-6908A8C2C687}" destId="{87C7016A-6079-B249-8A51-699BF2F1C8B3}" srcOrd="8" destOrd="0" presId="urn:microsoft.com/office/officeart/2005/8/layout/cycle8"/>
    <dgm:cxn modelId="{B0F57AAD-91AD-AE4C-82A0-3C7128BCEC49}" type="presParOf" srcId="{8065E6A7-22DE-F040-A3C7-6908A8C2C687}" destId="{377AC03D-4982-5C41-8A68-0FB35AE6F0CA}" srcOrd="9" destOrd="0" presId="urn:microsoft.com/office/officeart/2005/8/layout/cycle8"/>
    <dgm:cxn modelId="{3A1F7C0D-634D-044F-B921-214B58D2B401}" type="presParOf" srcId="{8065E6A7-22DE-F040-A3C7-6908A8C2C687}" destId="{C2F9CE42-BD40-AD43-9E31-2E08B107BBE9}" srcOrd="10" destOrd="0" presId="urn:microsoft.com/office/officeart/2005/8/layout/cycle8"/>
    <dgm:cxn modelId="{BB76837F-70AD-4445-B460-DAC50770A868}" type="presParOf" srcId="{8065E6A7-22DE-F040-A3C7-6908A8C2C687}" destId="{1A49EB96-FA30-A944-932D-13AF4E590266}" srcOrd="11" destOrd="0" presId="urn:microsoft.com/office/officeart/2005/8/layout/cycle8"/>
    <dgm:cxn modelId="{DC59DA89-9319-7746-BAD2-0F2940E2F3CA}" type="presParOf" srcId="{8065E6A7-22DE-F040-A3C7-6908A8C2C687}" destId="{0849D0B2-0008-0543-969E-44A8AFCE0D80}" srcOrd="12" destOrd="0" presId="urn:microsoft.com/office/officeart/2005/8/layout/cycle8"/>
    <dgm:cxn modelId="{E4F25599-CF09-E949-8D49-61ED57651B86}" type="presParOf" srcId="{8065E6A7-22DE-F040-A3C7-6908A8C2C687}" destId="{5755A763-FCF4-0040-B301-928123378FDC}" srcOrd="13" destOrd="0" presId="urn:microsoft.com/office/officeart/2005/8/layout/cycle8"/>
    <dgm:cxn modelId="{96B7FDBF-7D74-3145-B9A3-3BF6672FD1CA}" type="presParOf" srcId="{8065E6A7-22DE-F040-A3C7-6908A8C2C687}" destId="{68C89280-E4F0-2841-8C78-FDC46A96D82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A2D54-DE43-1840-B925-A2744F08146A}">
      <dsp:nvSpPr>
        <dsp:cNvPr id="0" name=""/>
        <dsp:cNvSpPr/>
      </dsp:nvSpPr>
      <dsp:spPr>
        <a:xfrm>
          <a:off x="282357" y="0"/>
          <a:ext cx="3200046" cy="357852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C693DF-E78D-B44D-9B5F-9141879C54F9}">
      <dsp:nvSpPr>
        <dsp:cNvPr id="0" name=""/>
        <dsp:cNvSpPr/>
      </dsp:nvSpPr>
      <dsp:spPr>
        <a:xfrm>
          <a:off x="0" y="544329"/>
          <a:ext cx="3761760" cy="2489864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b="1" kern="1200" dirty="0" smtClean="0">
            <a:solidFill>
              <a:srgbClr val="000000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rgbClr val="000000"/>
              </a:solidFill>
            </a:rPr>
            <a:t>Livello </a:t>
          </a:r>
          <a:r>
            <a:rPr lang="it-IT" sz="1800" b="1" kern="1200" dirty="0" err="1" smtClean="0">
              <a:solidFill>
                <a:srgbClr val="000000"/>
              </a:solidFill>
            </a:rPr>
            <a:t>1</a:t>
          </a:r>
          <a:r>
            <a:rPr lang="it-IT" sz="1800" b="0" kern="1200" dirty="0" smtClean="0">
              <a:solidFill>
                <a:srgbClr val="000000"/>
              </a:solidFill>
            </a:rPr>
            <a:t>: </a:t>
          </a:r>
          <a:r>
            <a:rPr lang="it-IT" sz="1800" b="0" kern="1200" dirty="0" err="1" smtClean="0">
              <a:solidFill>
                <a:srgbClr val="000000"/>
              </a:solidFill>
            </a:rPr>
            <a:t>1</a:t>
          </a:r>
          <a:r>
            <a:rPr lang="it-IT" sz="1800" b="0" kern="1200" dirty="0" smtClean="0">
              <a:solidFill>
                <a:srgbClr val="000000"/>
              </a:solidFill>
            </a:rPr>
            <a:t> sessione di  </a:t>
          </a:r>
          <a:r>
            <a:rPr lang="it-IT" sz="1800" b="0" kern="1200" dirty="0" err="1" smtClean="0">
              <a:solidFill>
                <a:srgbClr val="000000"/>
              </a:solidFill>
            </a:rPr>
            <a:t>2</a:t>
          </a:r>
          <a:r>
            <a:rPr lang="it-IT" sz="1800" b="0" kern="1200" dirty="0" smtClean="0">
              <a:solidFill>
                <a:srgbClr val="000000"/>
              </a:solidFill>
            </a:rPr>
            <a:t> ore e trenta (98 persone / </a:t>
          </a:r>
          <a:r>
            <a:rPr lang="it-IT" sz="1800" b="0" kern="1200" dirty="0" err="1" smtClean="0">
              <a:solidFill>
                <a:srgbClr val="000000"/>
              </a:solidFill>
            </a:rPr>
            <a:t>3</a:t>
          </a:r>
          <a:r>
            <a:rPr lang="it-IT" sz="1800" b="0" kern="1200" dirty="0" smtClean="0">
              <a:solidFill>
                <a:srgbClr val="000000"/>
              </a:solidFill>
            </a:rPr>
            <a:t> scuole)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rgbClr val="000000"/>
              </a:solidFill>
            </a:rPr>
            <a:t>Livello </a:t>
          </a:r>
          <a:r>
            <a:rPr lang="it-IT" sz="1800" b="1" kern="1200" dirty="0" err="1" smtClean="0">
              <a:solidFill>
                <a:srgbClr val="000000"/>
              </a:solidFill>
            </a:rPr>
            <a:t>2</a:t>
          </a:r>
          <a:r>
            <a:rPr lang="it-IT" sz="1800" b="1" kern="1200" dirty="0" smtClean="0">
              <a:solidFill>
                <a:srgbClr val="000000"/>
              </a:solidFill>
            </a:rPr>
            <a:t>: </a:t>
          </a:r>
          <a:r>
            <a:rPr lang="it-IT" sz="1800" kern="1200" dirty="0" smtClean="0">
              <a:solidFill>
                <a:srgbClr val="000000"/>
              </a:solidFill>
            </a:rPr>
            <a:t>- </a:t>
          </a:r>
          <a:r>
            <a:rPr lang="it-IT" sz="1800" kern="1200" dirty="0" err="1" smtClean="0">
              <a:solidFill>
                <a:srgbClr val="000000"/>
              </a:solidFill>
            </a:rPr>
            <a:t>4</a:t>
          </a:r>
          <a:r>
            <a:rPr lang="it-IT" sz="1800" kern="1200" dirty="0" smtClean="0">
              <a:solidFill>
                <a:srgbClr val="000000"/>
              </a:solidFill>
            </a:rPr>
            <a:t> sessioni di 10 ore (30 persone/10 team educativi)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rgbClr val="000000"/>
              </a:solidFill>
            </a:rPr>
            <a:t>Livello </a:t>
          </a:r>
          <a:r>
            <a:rPr lang="it-IT" sz="1800" b="1" kern="1200" dirty="0" err="1" smtClean="0">
              <a:solidFill>
                <a:srgbClr val="000000"/>
              </a:solidFill>
            </a:rPr>
            <a:t>3</a:t>
          </a:r>
          <a:r>
            <a:rPr lang="it-IT" sz="1800" b="1" kern="1200" dirty="0" smtClean="0">
              <a:solidFill>
                <a:srgbClr val="000000"/>
              </a:solidFill>
            </a:rPr>
            <a:t>: </a:t>
          </a:r>
          <a:r>
            <a:rPr lang="it-IT" sz="1800" b="0" kern="1200" dirty="0" err="1" smtClean="0">
              <a:solidFill>
                <a:srgbClr val="000000"/>
              </a:solidFill>
            </a:rPr>
            <a:t>1</a:t>
          </a:r>
          <a:r>
            <a:rPr lang="it-IT" sz="1800" b="0" kern="1200" dirty="0" smtClean="0">
              <a:solidFill>
                <a:srgbClr val="000000"/>
              </a:solidFill>
            </a:rPr>
            <a:t> sessione di </a:t>
          </a:r>
          <a:r>
            <a:rPr lang="it-IT" sz="1800" b="0" kern="1200" dirty="0" err="1" smtClean="0">
              <a:solidFill>
                <a:srgbClr val="000000"/>
              </a:solidFill>
            </a:rPr>
            <a:t>2</a:t>
          </a:r>
          <a:r>
            <a:rPr lang="it-IT" sz="1800" b="0" kern="1200" dirty="0" smtClean="0">
              <a:solidFill>
                <a:srgbClr val="000000"/>
              </a:solidFill>
            </a:rPr>
            <a:t> ore e trenta (22 persone rappresentanti di vari team più dirigenti e funzioni strumentali)</a:t>
          </a:r>
          <a:endParaRPr lang="it-IT" sz="1800" b="1" kern="1200" dirty="0" smtClean="0">
            <a:solidFill>
              <a:srgbClr val="000000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b="0" kern="1200" dirty="0">
            <a:solidFill>
              <a:srgbClr val="000000"/>
            </a:solidFill>
          </a:endParaRPr>
        </a:p>
      </dsp:txBody>
      <dsp:txXfrm>
        <a:off x="121545" y="665874"/>
        <a:ext cx="3518670" cy="22467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BE204-1579-5442-9785-DB63D12533D8}">
      <dsp:nvSpPr>
        <dsp:cNvPr id="0" name=""/>
        <dsp:cNvSpPr/>
      </dsp:nvSpPr>
      <dsp:spPr>
        <a:xfrm>
          <a:off x="1088339" y="238685"/>
          <a:ext cx="3424865" cy="3084547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err="1" smtClean="0">
              <a:solidFill>
                <a:srgbClr val="000000"/>
              </a:solidFill>
            </a:rPr>
            <a:t>7</a:t>
          </a:r>
          <a:r>
            <a:rPr lang="it-IT" sz="2000" b="1" kern="1200" dirty="0" smtClean="0">
              <a:solidFill>
                <a:srgbClr val="000000"/>
              </a:solidFill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rgbClr val="000000"/>
              </a:solidFill>
            </a:rPr>
            <a:t>Insegnanti UST</a:t>
          </a:r>
        </a:p>
      </dsp:txBody>
      <dsp:txXfrm>
        <a:off x="2893325" y="892315"/>
        <a:ext cx="1223166" cy="918020"/>
      </dsp:txXfrm>
    </dsp:sp>
    <dsp:sp modelId="{C662A07A-1139-0E47-85EB-25BCA3C7D092}">
      <dsp:nvSpPr>
        <dsp:cNvPr id="0" name=""/>
        <dsp:cNvSpPr/>
      </dsp:nvSpPr>
      <dsp:spPr>
        <a:xfrm>
          <a:off x="1194971" y="348847"/>
          <a:ext cx="3084547" cy="3084547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5625133"/>
                <a:satOff val="-8440"/>
                <a:lumOff val="-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5625133"/>
                <a:satOff val="-8440"/>
                <a:lumOff val="-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rgbClr val="000000"/>
              </a:solidFill>
            </a:rPr>
            <a:t>150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rgbClr val="000000"/>
              </a:solidFill>
            </a:rPr>
            <a:t>Questionari partecipanti</a:t>
          </a:r>
        </a:p>
      </dsp:txBody>
      <dsp:txXfrm>
        <a:off x="1929387" y="2350131"/>
        <a:ext cx="1652435" cy="807857"/>
      </dsp:txXfrm>
    </dsp:sp>
    <dsp:sp modelId="{87C7016A-6079-B249-8A51-699BF2F1C8B3}">
      <dsp:nvSpPr>
        <dsp:cNvPr id="0" name=""/>
        <dsp:cNvSpPr/>
      </dsp:nvSpPr>
      <dsp:spPr>
        <a:xfrm>
          <a:off x="1131444" y="238685"/>
          <a:ext cx="3084547" cy="3084547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err="1" smtClean="0">
              <a:solidFill>
                <a:srgbClr val="000000"/>
              </a:solidFill>
            </a:rPr>
            <a:t>1</a:t>
          </a:r>
          <a:r>
            <a:rPr lang="it-IT" sz="2000" b="1" kern="1200" dirty="0" smtClean="0">
              <a:solidFill>
                <a:srgbClr val="000000"/>
              </a:solidFill>
            </a:rPr>
            <a:t>/</a:t>
          </a:r>
          <a:r>
            <a:rPr lang="it-IT" sz="2000" b="1" kern="1200" dirty="0" err="1" smtClean="0">
              <a:solidFill>
                <a:srgbClr val="000000"/>
              </a:solidFill>
            </a:rPr>
            <a:t>2</a:t>
          </a:r>
          <a:r>
            <a:rPr lang="it-IT" sz="2000" b="1" kern="1200" dirty="0" smtClean="0">
              <a:solidFill>
                <a:srgbClr val="000000"/>
              </a:solidFill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err="1" smtClean="0">
              <a:solidFill>
                <a:srgbClr val="000000"/>
              </a:solidFill>
            </a:rPr>
            <a:t>FormatoriUCSC</a:t>
          </a:r>
          <a:r>
            <a:rPr lang="it-IT" sz="2000" b="1" kern="1200" dirty="0" smtClean="0">
              <a:solidFill>
                <a:srgbClr val="000000"/>
              </a:solidFill>
            </a:rPr>
            <a:t> </a:t>
          </a:r>
          <a:endParaRPr lang="it-IT" sz="2000" b="1" kern="1200" dirty="0">
            <a:solidFill>
              <a:srgbClr val="000000"/>
            </a:solidFill>
          </a:endParaRPr>
        </a:p>
      </dsp:txBody>
      <dsp:txXfrm>
        <a:off x="1488738" y="892315"/>
        <a:ext cx="1101624" cy="918020"/>
      </dsp:txXfrm>
    </dsp:sp>
    <dsp:sp modelId="{0849D0B2-0008-0543-969E-44A8AFCE0D80}">
      <dsp:nvSpPr>
        <dsp:cNvPr id="0" name=""/>
        <dsp:cNvSpPr/>
      </dsp:nvSpPr>
      <dsp:spPr>
        <a:xfrm>
          <a:off x="1065600" y="47737"/>
          <a:ext cx="3466443" cy="346644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55A763-FCF4-0040-B301-928123378FDC}">
      <dsp:nvSpPr>
        <dsp:cNvPr id="0" name=""/>
        <dsp:cNvSpPr/>
      </dsp:nvSpPr>
      <dsp:spPr>
        <a:xfrm>
          <a:off x="1004023" y="157704"/>
          <a:ext cx="3466443" cy="346644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3">
                <a:hueOff val="5625133"/>
                <a:satOff val="-8440"/>
                <a:lumOff val="-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5625133"/>
                <a:satOff val="-8440"/>
                <a:lumOff val="-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C89280-E4F0-2841-8C78-FDC46A96D826}">
      <dsp:nvSpPr>
        <dsp:cNvPr id="0" name=""/>
        <dsp:cNvSpPr/>
      </dsp:nvSpPr>
      <dsp:spPr>
        <a:xfrm>
          <a:off x="940242" y="47737"/>
          <a:ext cx="3466443" cy="346644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B2C5-3530-1C42-A2D0-244949EE2251}" type="datetimeFigureOut">
              <a:rPr lang="en-US" smtClean="0"/>
              <a:t>13/03/17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C953-5C17-9E4F-959D-3485117D3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6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B2C5-3530-1C42-A2D0-244949EE2251}" type="datetimeFigureOut">
              <a:rPr lang="en-US" smtClean="0"/>
              <a:t>13/03/17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C953-5C17-9E4F-959D-3485117D3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3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B2C5-3530-1C42-A2D0-244949EE2251}" type="datetimeFigureOut">
              <a:rPr lang="en-US" smtClean="0"/>
              <a:t>13/03/17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C953-5C17-9E4F-959D-3485117D3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4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e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972" y="310127"/>
            <a:ext cx="1370781" cy="1322446"/>
          </a:xfrm>
          <a:prstGeom prst="rect">
            <a:avLst/>
          </a:prstGeom>
        </p:spPr>
      </p:pic>
      <p:pic>
        <p:nvPicPr>
          <p:cNvPr id="7" name="Picture 6" descr="tae supporting logo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4" y="5830102"/>
            <a:ext cx="6102145" cy="844444"/>
          </a:xfrm>
          <a:prstGeom prst="rect">
            <a:avLst/>
          </a:prstGeom>
        </p:spPr>
      </p:pic>
      <p:pic>
        <p:nvPicPr>
          <p:cNvPr id="10" name="Picture 9" descr="Erasmus+ world image2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13"/>
          <a:stretch/>
        </p:blipFill>
        <p:spPr>
          <a:xfrm>
            <a:off x="6747710" y="5586645"/>
            <a:ext cx="2215816" cy="127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4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B2C5-3530-1C42-A2D0-244949EE2251}" type="datetimeFigureOut">
              <a:rPr lang="en-US" smtClean="0"/>
              <a:t>13/03/17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C953-5C17-9E4F-959D-3485117D3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3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B2C5-3530-1C42-A2D0-244949EE2251}" type="datetimeFigureOut">
              <a:rPr lang="en-US" smtClean="0"/>
              <a:t>13/03/17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C953-5C17-9E4F-959D-3485117D3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76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B2C5-3530-1C42-A2D0-244949EE2251}" type="datetimeFigureOut">
              <a:rPr lang="en-US" smtClean="0"/>
              <a:t>13/03/17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C953-5C17-9E4F-959D-3485117D3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2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B2C5-3530-1C42-A2D0-244949EE2251}" type="datetimeFigureOut">
              <a:rPr lang="en-US" smtClean="0"/>
              <a:t>13/03/17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C953-5C17-9E4F-959D-3485117D3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B2C5-3530-1C42-A2D0-244949EE2251}" type="datetimeFigureOut">
              <a:rPr lang="en-US" smtClean="0"/>
              <a:t>13/03/17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C953-5C17-9E4F-959D-3485117D3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0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B2C5-3530-1C42-A2D0-244949EE2251}" type="datetimeFigureOut">
              <a:rPr lang="en-US" smtClean="0"/>
              <a:t>13/03/17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C953-5C17-9E4F-959D-3485117D3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46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B2C5-3530-1C42-A2D0-244949EE2251}" type="datetimeFigureOut">
              <a:rPr lang="en-US" smtClean="0"/>
              <a:t>13/03/17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C953-5C17-9E4F-959D-3485117D3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03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B2C5-3530-1C42-A2D0-244949EE2251}" type="datetimeFigureOut">
              <a:rPr lang="en-US" smtClean="0"/>
              <a:t>13/03/17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C953-5C17-9E4F-959D-3485117D3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3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DB2C5-3530-1C42-A2D0-244949EE2251}" type="datetimeFigureOut">
              <a:rPr lang="en-US" smtClean="0"/>
              <a:t>13/03/17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7C953-5C17-9E4F-959D-3485117D3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6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1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9759" y="447657"/>
            <a:ext cx="6414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Implementazione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controllo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della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qualità</a:t>
            </a:r>
            <a:endParaRPr lang="en-US" sz="4000" b="1" dirty="0" smtClean="0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3243729714"/>
              </p:ext>
            </p:extLst>
          </p:nvPr>
        </p:nvGraphicFramePr>
        <p:xfrm>
          <a:off x="374206" y="1771096"/>
          <a:ext cx="3764761" cy="3578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1990917387"/>
              </p:ext>
            </p:extLst>
          </p:nvPr>
        </p:nvGraphicFramePr>
        <p:xfrm>
          <a:off x="3542455" y="1909468"/>
          <a:ext cx="5601545" cy="367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36258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Macintosh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Associazione Zorba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Roberta Sala</dc:creator>
  <cp:lastModifiedBy>Roberta Sala</cp:lastModifiedBy>
  <cp:revision>1</cp:revision>
  <dcterms:created xsi:type="dcterms:W3CDTF">2017-03-13T10:50:34Z</dcterms:created>
  <dcterms:modified xsi:type="dcterms:W3CDTF">2017-03-13T10:51:07Z</dcterms:modified>
</cp:coreProperties>
</file>